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4683" autoAdjust="0"/>
  </p:normalViewPr>
  <p:slideViewPr>
    <p:cSldViewPr>
      <p:cViewPr>
        <p:scale>
          <a:sx n="100" d="100"/>
          <a:sy n="100" d="100"/>
        </p:scale>
        <p:origin x="-12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B05AA-A3E2-4046-BAB3-BF565916EFE6}" type="datetimeFigureOut">
              <a:rPr lang="cs-CZ" smtClean="0"/>
              <a:pPr/>
              <a:t>5.6.2019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550203-5B23-480D-B07B-4FC1A2936A9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50203-5B23-480D-B07B-4FC1A2936A93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19D8-C9E1-4021-B6BC-017F25446095}" type="datetimeFigureOut">
              <a:rPr lang="cs-CZ" smtClean="0"/>
              <a:pPr/>
              <a:t>5.6.2019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C8778-64E4-410E-B169-55A026E42B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19D8-C9E1-4021-B6BC-017F25446095}" type="datetimeFigureOut">
              <a:rPr lang="cs-CZ" smtClean="0"/>
              <a:pPr/>
              <a:t>5.6.2019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C8778-64E4-410E-B169-55A026E42B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19D8-C9E1-4021-B6BC-017F25446095}" type="datetimeFigureOut">
              <a:rPr lang="cs-CZ" smtClean="0"/>
              <a:pPr/>
              <a:t>5.6.2019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C8778-64E4-410E-B169-55A026E42B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19D8-C9E1-4021-B6BC-017F25446095}" type="datetimeFigureOut">
              <a:rPr lang="cs-CZ" smtClean="0"/>
              <a:pPr/>
              <a:t>5.6.2019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C8778-64E4-410E-B169-55A026E42B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19D8-C9E1-4021-B6BC-017F25446095}" type="datetimeFigureOut">
              <a:rPr lang="cs-CZ" smtClean="0"/>
              <a:pPr/>
              <a:t>5.6.2019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C8778-64E4-410E-B169-55A026E42B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19D8-C9E1-4021-B6BC-017F25446095}" type="datetimeFigureOut">
              <a:rPr lang="cs-CZ" smtClean="0"/>
              <a:pPr/>
              <a:t>5.6.2019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C8778-64E4-410E-B169-55A026E42B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19D8-C9E1-4021-B6BC-017F25446095}" type="datetimeFigureOut">
              <a:rPr lang="cs-CZ" smtClean="0"/>
              <a:pPr/>
              <a:t>5.6.2019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C8778-64E4-410E-B169-55A026E42B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19D8-C9E1-4021-B6BC-017F25446095}" type="datetimeFigureOut">
              <a:rPr lang="cs-CZ" smtClean="0"/>
              <a:pPr/>
              <a:t>5.6.2019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C8778-64E4-410E-B169-55A026E42B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19D8-C9E1-4021-B6BC-017F25446095}" type="datetimeFigureOut">
              <a:rPr lang="cs-CZ" smtClean="0"/>
              <a:pPr/>
              <a:t>5.6.2019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C8778-64E4-410E-B169-55A026E42B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19D8-C9E1-4021-B6BC-017F25446095}" type="datetimeFigureOut">
              <a:rPr lang="cs-CZ" smtClean="0"/>
              <a:pPr/>
              <a:t>5.6.2019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C8778-64E4-410E-B169-55A026E42B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19D8-C9E1-4021-B6BC-017F25446095}" type="datetimeFigureOut">
              <a:rPr lang="cs-CZ" smtClean="0"/>
              <a:pPr/>
              <a:t>5.6.2019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C8778-64E4-410E-B169-55A026E42B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C19D8-C9E1-4021-B6BC-017F25446095}" type="datetimeFigureOut">
              <a:rPr lang="cs-CZ" smtClean="0"/>
              <a:pPr/>
              <a:t>5.6.2019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C8778-64E4-410E-B169-55A026E42BD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sachy-nekor.webnode.cz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šachy podkla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207820"/>
            <a:ext cx="9144000" cy="706582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779912" y="0"/>
            <a:ext cx="6156176" cy="1916832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bg1"/>
                </a:solidFill>
                <a:latin typeface="Gill Sans Ultra Bold" pitchFamily="34" charset="-18"/>
              </a:rPr>
              <a:t/>
            </a:r>
            <a:br>
              <a:rPr lang="cs-CZ" sz="3200" dirty="0" smtClean="0">
                <a:solidFill>
                  <a:schemeClr val="bg1"/>
                </a:solidFill>
                <a:latin typeface="Gill Sans Ultra Bold" pitchFamily="34" charset="-18"/>
              </a:rPr>
            </a:br>
            <a:r>
              <a:rPr lang="cs-CZ" sz="3200" dirty="0" smtClean="0">
                <a:solidFill>
                  <a:schemeClr val="bg1"/>
                </a:solidFill>
                <a:latin typeface="Gill Sans Ultra Bold" pitchFamily="34" charset="-18"/>
              </a:rPr>
              <a:t> Šachový turnaj</a:t>
            </a:r>
            <a:br>
              <a:rPr lang="cs-CZ" sz="3200" dirty="0" smtClean="0">
                <a:solidFill>
                  <a:schemeClr val="bg1"/>
                </a:solidFill>
                <a:latin typeface="Gill Sans Ultra Bold" pitchFamily="34" charset="-18"/>
              </a:rPr>
            </a:br>
            <a:r>
              <a:rPr lang="cs-CZ" sz="2000" dirty="0" smtClean="0">
                <a:solidFill>
                  <a:schemeClr val="bg1"/>
                </a:solidFill>
                <a:latin typeface="Gill Sans Ultra Bold" pitchFamily="34" charset="-18"/>
              </a:rPr>
              <a:t>Mezinárodní den šachu</a:t>
            </a:r>
            <a:endParaRPr lang="cs-CZ" sz="2000" dirty="0">
              <a:solidFill>
                <a:schemeClr val="bg1"/>
              </a:solidFill>
              <a:latin typeface="Gill Sans Ultra Bold" pitchFamily="34" charset="-18"/>
            </a:endParaRPr>
          </a:p>
        </p:txBody>
      </p:sp>
      <p:pic>
        <p:nvPicPr>
          <p:cNvPr id="6" name="Obrázek 5" descr="logo-Nekoř.svg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44208" y="2492896"/>
            <a:ext cx="1063498" cy="1242200"/>
          </a:xfrm>
          <a:prstGeom prst="rect">
            <a:avLst/>
          </a:prstGeom>
        </p:spPr>
      </p:pic>
      <p:sp>
        <p:nvSpPr>
          <p:cNvPr id="12" name="Obdélník 11"/>
          <p:cNvSpPr/>
          <p:nvPr/>
        </p:nvSpPr>
        <p:spPr>
          <a:xfrm>
            <a:off x="6156176" y="1988840"/>
            <a:ext cx="1734386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TJ SOKOL </a:t>
            </a:r>
            <a:r>
              <a:rPr lang="cs-CZ" dirty="0">
                <a:solidFill>
                  <a:schemeClr val="bg1"/>
                </a:solidFill>
              </a:rPr>
              <a:t>NEKOŘ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6272641" y="3789040"/>
            <a:ext cx="1395703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OBEC NEKOŘ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179512" y="260648"/>
            <a:ext cx="4392488" cy="60093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atin typeface="Gill Sans Ultra Bold" pitchFamily="34" charset="-18"/>
              </a:rPr>
              <a:t>TJ Sokol Nekoř </a:t>
            </a:r>
            <a:r>
              <a:rPr lang="cs-CZ" dirty="0" smtClean="0">
                <a:latin typeface="Gill Sans Ultra Bold" pitchFamily="34" charset="-18"/>
              </a:rPr>
              <a:t>Vás zve </a:t>
            </a:r>
            <a:r>
              <a:rPr lang="cs-CZ" b="1" dirty="0" smtClean="0">
                <a:latin typeface="Gill Sans Ultra Bold" pitchFamily="34" charset="-18"/>
              </a:rPr>
              <a:t>20.7.2019  ve 13:00</a:t>
            </a:r>
            <a:r>
              <a:rPr lang="cs-CZ" sz="2400" b="1" dirty="0" smtClean="0">
                <a:latin typeface="Gill Sans Ultra Bold" pitchFamily="34" charset="-18"/>
              </a:rPr>
              <a:t> </a:t>
            </a:r>
          </a:p>
          <a:p>
            <a:r>
              <a:rPr lang="cs-CZ" dirty="0" smtClean="0">
                <a:latin typeface="Gill Sans Ultra Bold" pitchFamily="34" charset="-18"/>
              </a:rPr>
              <a:t>do </a:t>
            </a:r>
            <a:r>
              <a:rPr lang="cs-CZ" b="1" dirty="0" smtClean="0">
                <a:latin typeface="Gill Sans Ultra Bold" pitchFamily="34" charset="-18"/>
              </a:rPr>
              <a:t>Nekoře na zimní stadion.</a:t>
            </a:r>
          </a:p>
          <a:p>
            <a:r>
              <a:rPr lang="cs-CZ" dirty="0" smtClean="0">
                <a:latin typeface="Gill Sans Ultra Bold" pitchFamily="34" charset="-18"/>
              </a:rPr>
              <a:t>Na bleskový turnaj v šachu hraný švýcarským systémem na 14 kol 2x5 minut. </a:t>
            </a:r>
          </a:p>
          <a:p>
            <a:endParaRPr lang="cs-CZ" sz="1200" dirty="0" smtClean="0">
              <a:latin typeface="Gill Sans Ultra Bold" pitchFamily="34" charset="-18"/>
            </a:endParaRPr>
          </a:p>
          <a:p>
            <a:r>
              <a:rPr lang="cs-CZ" sz="1050" dirty="0" smtClean="0">
                <a:latin typeface="Gill Sans Ultra Bold" pitchFamily="34" charset="-18"/>
              </a:rPr>
              <a:t>Startovné pro přihlášené 50Kč, </a:t>
            </a:r>
          </a:p>
          <a:p>
            <a:r>
              <a:rPr lang="cs-CZ" sz="1050" dirty="0" smtClean="0">
                <a:latin typeface="Gill Sans Ultra Bold" pitchFamily="34" charset="-18"/>
              </a:rPr>
              <a:t>děti a mládež do 15let 30Kč.</a:t>
            </a:r>
          </a:p>
          <a:p>
            <a:r>
              <a:rPr lang="cs-CZ" sz="1050" dirty="0" smtClean="0">
                <a:latin typeface="Gill Sans Ultra Bold" pitchFamily="34" charset="-18"/>
              </a:rPr>
              <a:t>Finanční a věcné ceny.</a:t>
            </a:r>
          </a:p>
          <a:p>
            <a:endParaRPr lang="cs-CZ" sz="1050" dirty="0" smtClean="0">
              <a:latin typeface="Gill Sans Ultra Bold" pitchFamily="34" charset="-18"/>
            </a:endParaRPr>
          </a:p>
          <a:p>
            <a:endParaRPr lang="cs-CZ" sz="1050" dirty="0" smtClean="0">
              <a:latin typeface="Gill Sans Ultra Bold" pitchFamily="34" charset="-18"/>
            </a:endParaRPr>
          </a:p>
          <a:p>
            <a:r>
              <a:rPr lang="cs-CZ" sz="1050" dirty="0" smtClean="0">
                <a:latin typeface="Gill Sans Ultra Bold" pitchFamily="34" charset="-18"/>
              </a:rPr>
              <a:t>Propozice: </a:t>
            </a:r>
            <a:r>
              <a:rPr lang="cs-CZ" sz="1050" dirty="0" smtClean="0">
                <a:latin typeface="Gill Sans Ultra Bold" pitchFamily="34" charset="-18"/>
                <a:hlinkClick r:id="rId5"/>
              </a:rPr>
              <a:t>www.</a:t>
            </a:r>
            <a:r>
              <a:rPr lang="cs-CZ" sz="1050" dirty="0" err="1" smtClean="0">
                <a:latin typeface="Gill Sans Ultra Bold" pitchFamily="34" charset="-18"/>
                <a:hlinkClick r:id="rId5"/>
              </a:rPr>
              <a:t>sachy</a:t>
            </a:r>
            <a:r>
              <a:rPr lang="cs-CZ" sz="1050" dirty="0" smtClean="0">
                <a:latin typeface="Gill Sans Ultra Bold" pitchFamily="34" charset="-18"/>
                <a:hlinkClick r:id="rId5"/>
              </a:rPr>
              <a:t>-</a:t>
            </a:r>
            <a:r>
              <a:rPr lang="cs-CZ" sz="1050" dirty="0" err="1" smtClean="0">
                <a:latin typeface="Gill Sans Ultra Bold" pitchFamily="34" charset="-18"/>
                <a:hlinkClick r:id="rId5"/>
              </a:rPr>
              <a:t>nekor.webnode.cz</a:t>
            </a:r>
            <a:endParaRPr lang="cs-CZ" sz="1050" dirty="0" smtClean="0">
              <a:latin typeface="Gill Sans Ultra Bold" pitchFamily="34" charset="-18"/>
            </a:endParaRPr>
          </a:p>
          <a:p>
            <a:endParaRPr lang="cs-CZ" sz="1050" dirty="0" smtClean="0">
              <a:latin typeface="Gill Sans Ultra Bold" pitchFamily="34" charset="-18"/>
            </a:endParaRPr>
          </a:p>
          <a:p>
            <a:r>
              <a:rPr lang="cs-CZ" sz="1050" dirty="0" smtClean="0">
                <a:latin typeface="Gill Sans Ultra Bold" pitchFamily="34" charset="-18"/>
              </a:rPr>
              <a:t>Kontakty : </a:t>
            </a:r>
          </a:p>
          <a:p>
            <a:r>
              <a:rPr lang="cs-CZ" sz="1050" dirty="0" smtClean="0">
                <a:latin typeface="Gill Sans Ultra Bold" pitchFamily="34" charset="-18"/>
              </a:rPr>
              <a:t>Vladimír Šípek	</a:t>
            </a:r>
          </a:p>
          <a:p>
            <a:r>
              <a:rPr lang="cs-CZ" sz="1050" dirty="0" smtClean="0">
                <a:latin typeface="Gill Sans Ultra Bold" pitchFamily="34" charset="-18"/>
              </a:rPr>
              <a:t>721566735	 	</a:t>
            </a:r>
          </a:p>
          <a:p>
            <a:r>
              <a:rPr lang="cs-CZ" sz="900" dirty="0" err="1" smtClean="0">
                <a:latin typeface="Gill Sans Ultra Bold" pitchFamily="34" charset="-18"/>
              </a:rPr>
              <a:t>Vsipek</a:t>
            </a:r>
            <a:r>
              <a:rPr lang="cs-CZ" sz="900" dirty="0" smtClean="0">
                <a:latin typeface="Gill Sans Ultra Bold" pitchFamily="34" charset="-18"/>
              </a:rPr>
              <a:t>@seznam.cz  	</a:t>
            </a:r>
          </a:p>
          <a:p>
            <a:endParaRPr lang="cs-CZ" sz="1050" dirty="0" smtClean="0">
              <a:latin typeface="Gill Sans Ultra Bold" pitchFamily="34" charset="-18"/>
            </a:endParaRPr>
          </a:p>
          <a:p>
            <a:endParaRPr lang="cs-CZ" sz="1050" dirty="0" smtClean="0">
              <a:latin typeface="Gill Sans Ultra Bold" pitchFamily="34" charset="-18"/>
            </a:endParaRPr>
          </a:p>
          <a:p>
            <a:endParaRPr lang="cs-CZ" sz="1050" dirty="0" smtClean="0">
              <a:latin typeface="Gill Sans Ultra Bold" pitchFamily="34" charset="-18"/>
            </a:endParaRPr>
          </a:p>
          <a:p>
            <a:r>
              <a:rPr lang="cs-CZ" sz="1050" dirty="0" smtClean="0">
                <a:latin typeface="Gill Sans Ultra Bold" pitchFamily="34" charset="-18"/>
              </a:rPr>
              <a:t>Sponzoři:</a:t>
            </a:r>
          </a:p>
          <a:p>
            <a:endParaRPr lang="cs-CZ" sz="1050" dirty="0" smtClean="0">
              <a:latin typeface="Gill Sans Ultra Bold" pitchFamily="34" charset="-18"/>
            </a:endParaRPr>
          </a:p>
          <a:p>
            <a:endParaRPr lang="cs-CZ" sz="1200" dirty="0" smtClean="0">
              <a:latin typeface="Gill Sans Ultra Bold" pitchFamily="34" charset="-18"/>
            </a:endParaRPr>
          </a:p>
          <a:p>
            <a:endParaRPr lang="cs-CZ" sz="1200" dirty="0" smtClean="0">
              <a:latin typeface="Gill Sans Ultra Bold" pitchFamily="34" charset="-18"/>
            </a:endParaRPr>
          </a:p>
          <a:p>
            <a:endParaRPr lang="cs-CZ" sz="1200" dirty="0" smtClean="0">
              <a:latin typeface="Gill Sans Ultra Bold" pitchFamily="34" charset="-18"/>
            </a:endParaRPr>
          </a:p>
          <a:p>
            <a:endParaRPr lang="cs-CZ" sz="1200" dirty="0" smtClean="0">
              <a:latin typeface="Gill Sans Ultra Bold" pitchFamily="34" charset="-18"/>
            </a:endParaRPr>
          </a:p>
          <a:p>
            <a:endParaRPr lang="cs-CZ" sz="1200" dirty="0" smtClean="0">
              <a:latin typeface="Gill Sans Ultra Bold" pitchFamily="34" charset="-18"/>
            </a:endParaRPr>
          </a:p>
          <a:p>
            <a:endParaRPr lang="cs-CZ" dirty="0" smtClean="0">
              <a:latin typeface="Gill Sans Ultra Bold" pitchFamily="34" charset="-1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Microsoft Office PowerPoint</Application>
  <PresentationFormat>Předvádění na obrazovce (4:3)</PresentationFormat>
  <Paragraphs>28</Paragraphs>
  <Slides>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  Šachový turnaj Mezinárodní den šachu</vt:lpstr>
    </vt:vector>
  </TitlesOfParts>
  <Company>Siemens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Šachový turnaj</dc:title>
  <dc:creator>ADSIVL1</dc:creator>
  <cp:keywords>C_Unrestricted</cp:keywords>
  <cp:lastModifiedBy>ADSIVL1</cp:lastModifiedBy>
  <cp:revision>72</cp:revision>
  <dcterms:created xsi:type="dcterms:W3CDTF">2018-09-24T11:37:35Z</dcterms:created>
  <dcterms:modified xsi:type="dcterms:W3CDTF">2019-06-05T06:22:20Z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 Confidentiality">
    <vt:lpwstr>Unrestricted</vt:lpwstr>
  </property>
</Properties>
</file>